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ileron" charset="1" panose="00000500000000000000"/>
      <p:regular r:id="rId13"/>
    </p:embeddedFont>
    <p:embeddedFont>
      <p:font typeface="Open Sans Bold" charset="1" panose="020B0806030504020204"/>
      <p:regular r:id="rId14"/>
    </p:embeddedFont>
    <p:embeddedFont>
      <p:font typeface="Aileron Bold" charset="1" panose="00000800000000000000"/>
      <p:regular r:id="rId15"/>
    </p:embeddedFont>
    <p:embeddedFont>
      <p:font typeface="Open Sauce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5720" y="0"/>
            <a:ext cx="16313580" cy="10287000"/>
          </a:xfrm>
          <a:custGeom>
            <a:avLst/>
            <a:gdLst/>
            <a:ahLst/>
            <a:cxnLst/>
            <a:rect r="r" b="b" t="t" l="l"/>
            <a:pathLst>
              <a:path h="10287000" w="16313580">
                <a:moveTo>
                  <a:pt x="0" y="0"/>
                </a:moveTo>
                <a:lnTo>
                  <a:pt x="16313580" y="0"/>
                </a:lnTo>
                <a:lnTo>
                  <a:pt x="163135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8" r="0" b="-282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1B3B">
                <a:alpha val="100000"/>
              </a:srgbClr>
            </a:gs>
            <a:gs pos="50000">
              <a:srgbClr val="243472">
                <a:alpha val="100000"/>
              </a:srgbClr>
            </a:gs>
            <a:gs pos="100000">
              <a:srgbClr val="247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948" y="1403860"/>
            <a:ext cx="3075042" cy="3043705"/>
            <a:chOff x="0" y="0"/>
            <a:chExt cx="743908" cy="7363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3908" cy="736327"/>
            </a:xfrm>
            <a:custGeom>
              <a:avLst/>
              <a:gdLst/>
              <a:ahLst/>
              <a:cxnLst/>
              <a:rect r="r" b="b" t="t" l="l"/>
              <a:pathLst>
                <a:path h="736327" w="743908">
                  <a:moveTo>
                    <a:pt x="32730" y="0"/>
                  </a:moveTo>
                  <a:lnTo>
                    <a:pt x="711178" y="0"/>
                  </a:lnTo>
                  <a:cubicBezTo>
                    <a:pt x="729254" y="0"/>
                    <a:pt x="743908" y="14654"/>
                    <a:pt x="743908" y="32730"/>
                  </a:cubicBezTo>
                  <a:lnTo>
                    <a:pt x="743908" y="703597"/>
                  </a:lnTo>
                  <a:cubicBezTo>
                    <a:pt x="743908" y="712278"/>
                    <a:pt x="740460" y="720603"/>
                    <a:pt x="734322" y="726741"/>
                  </a:cubicBezTo>
                  <a:cubicBezTo>
                    <a:pt x="728184" y="732879"/>
                    <a:pt x="719859" y="736327"/>
                    <a:pt x="711178" y="736327"/>
                  </a:cubicBezTo>
                  <a:lnTo>
                    <a:pt x="32730" y="736327"/>
                  </a:lnTo>
                  <a:cubicBezTo>
                    <a:pt x="14654" y="736327"/>
                    <a:pt x="0" y="721673"/>
                    <a:pt x="0" y="703597"/>
                  </a:cubicBezTo>
                  <a:lnTo>
                    <a:pt x="0" y="32730"/>
                  </a:lnTo>
                  <a:cubicBezTo>
                    <a:pt x="0" y="14654"/>
                    <a:pt x="14654" y="0"/>
                    <a:pt x="327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7434" r="0" b="-1743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930213" y="1403860"/>
            <a:ext cx="2960378" cy="3044752"/>
            <a:chOff x="0" y="0"/>
            <a:chExt cx="743908" cy="7651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3908" cy="765110"/>
            </a:xfrm>
            <a:custGeom>
              <a:avLst/>
              <a:gdLst/>
              <a:ahLst/>
              <a:cxnLst/>
              <a:rect r="r" b="b" t="t" l="l"/>
              <a:pathLst>
                <a:path h="765110" w="743908">
                  <a:moveTo>
                    <a:pt x="33997" y="0"/>
                  </a:moveTo>
                  <a:lnTo>
                    <a:pt x="709911" y="0"/>
                  </a:lnTo>
                  <a:cubicBezTo>
                    <a:pt x="728687" y="0"/>
                    <a:pt x="743908" y="15221"/>
                    <a:pt x="743908" y="33997"/>
                  </a:cubicBezTo>
                  <a:lnTo>
                    <a:pt x="743908" y="731113"/>
                  </a:lnTo>
                  <a:cubicBezTo>
                    <a:pt x="743908" y="749889"/>
                    <a:pt x="728687" y="765110"/>
                    <a:pt x="709911" y="765110"/>
                  </a:cubicBezTo>
                  <a:lnTo>
                    <a:pt x="33997" y="765110"/>
                  </a:lnTo>
                  <a:cubicBezTo>
                    <a:pt x="15221" y="765110"/>
                    <a:pt x="0" y="749889"/>
                    <a:pt x="0" y="731113"/>
                  </a:cubicBezTo>
                  <a:lnTo>
                    <a:pt x="0" y="33997"/>
                  </a:lnTo>
                  <a:cubicBezTo>
                    <a:pt x="0" y="15221"/>
                    <a:pt x="15221" y="0"/>
                    <a:pt x="3399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135" r="0" b="-1313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000532" y="1403860"/>
            <a:ext cx="3075042" cy="3044752"/>
            <a:chOff x="0" y="0"/>
            <a:chExt cx="743908" cy="736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3908" cy="736580"/>
            </a:xfrm>
            <a:custGeom>
              <a:avLst/>
              <a:gdLst/>
              <a:ahLst/>
              <a:cxnLst/>
              <a:rect r="r" b="b" t="t" l="l"/>
              <a:pathLst>
                <a:path h="736580" w="743908">
                  <a:moveTo>
                    <a:pt x="32730" y="0"/>
                  </a:moveTo>
                  <a:lnTo>
                    <a:pt x="711178" y="0"/>
                  </a:lnTo>
                  <a:cubicBezTo>
                    <a:pt x="729254" y="0"/>
                    <a:pt x="743908" y="14654"/>
                    <a:pt x="743908" y="32730"/>
                  </a:cubicBezTo>
                  <a:lnTo>
                    <a:pt x="743908" y="703851"/>
                  </a:lnTo>
                  <a:cubicBezTo>
                    <a:pt x="743908" y="712531"/>
                    <a:pt x="740460" y="720856"/>
                    <a:pt x="734322" y="726994"/>
                  </a:cubicBezTo>
                  <a:cubicBezTo>
                    <a:pt x="728184" y="733132"/>
                    <a:pt x="719859" y="736580"/>
                    <a:pt x="711178" y="736580"/>
                  </a:cubicBezTo>
                  <a:lnTo>
                    <a:pt x="32730" y="736580"/>
                  </a:lnTo>
                  <a:cubicBezTo>
                    <a:pt x="14654" y="736580"/>
                    <a:pt x="0" y="721927"/>
                    <a:pt x="0" y="703851"/>
                  </a:cubicBezTo>
                  <a:lnTo>
                    <a:pt x="0" y="32730"/>
                  </a:lnTo>
                  <a:cubicBezTo>
                    <a:pt x="0" y="14654"/>
                    <a:pt x="14654" y="0"/>
                    <a:pt x="3273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972" r="0" b="-3161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60239" y="1403860"/>
            <a:ext cx="2960378" cy="3043705"/>
            <a:chOff x="0" y="0"/>
            <a:chExt cx="743908" cy="7648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3908" cy="764847"/>
            </a:xfrm>
            <a:custGeom>
              <a:avLst/>
              <a:gdLst/>
              <a:ahLst/>
              <a:cxnLst/>
              <a:rect r="r" b="b" t="t" l="l"/>
              <a:pathLst>
                <a:path h="764847" w="743908">
                  <a:moveTo>
                    <a:pt x="33997" y="0"/>
                  </a:moveTo>
                  <a:lnTo>
                    <a:pt x="709911" y="0"/>
                  </a:lnTo>
                  <a:cubicBezTo>
                    <a:pt x="728687" y="0"/>
                    <a:pt x="743908" y="15221"/>
                    <a:pt x="743908" y="33997"/>
                  </a:cubicBezTo>
                  <a:lnTo>
                    <a:pt x="743908" y="730850"/>
                  </a:lnTo>
                  <a:cubicBezTo>
                    <a:pt x="743908" y="749626"/>
                    <a:pt x="728687" y="764847"/>
                    <a:pt x="709911" y="764847"/>
                  </a:cubicBezTo>
                  <a:lnTo>
                    <a:pt x="33997" y="764847"/>
                  </a:lnTo>
                  <a:cubicBezTo>
                    <a:pt x="15221" y="764847"/>
                    <a:pt x="0" y="749626"/>
                    <a:pt x="0" y="730850"/>
                  </a:cubicBezTo>
                  <a:lnTo>
                    <a:pt x="0" y="33997"/>
                  </a:lnTo>
                  <a:cubicBezTo>
                    <a:pt x="0" y="15221"/>
                    <a:pt x="15221" y="0"/>
                    <a:pt x="33997" y="0"/>
                  </a:cubicBezTo>
                  <a:close/>
                </a:path>
              </a:pathLst>
            </a:custGeom>
            <a:blipFill>
              <a:blip r:embed="rId5"/>
              <a:stretch>
                <a:fillRect l="-10457" t="-15081" r="-19023" b="-7394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589422" y="6422074"/>
            <a:ext cx="5801015" cy="3864926"/>
          </a:xfrm>
          <a:custGeom>
            <a:avLst/>
            <a:gdLst/>
            <a:ahLst/>
            <a:cxnLst/>
            <a:rect r="r" b="b" t="t" l="l"/>
            <a:pathLst>
              <a:path h="3864926" w="5801015">
                <a:moveTo>
                  <a:pt x="0" y="0"/>
                </a:moveTo>
                <a:lnTo>
                  <a:pt x="5801015" y="0"/>
                </a:lnTo>
                <a:lnTo>
                  <a:pt x="5801015" y="3864926"/>
                </a:lnTo>
                <a:lnTo>
                  <a:pt x="0" y="3864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34735" y="4215394"/>
            <a:ext cx="3578179" cy="2050952"/>
            <a:chOff x="0" y="0"/>
            <a:chExt cx="736251" cy="4220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6251" cy="422007"/>
            </a:xfrm>
            <a:custGeom>
              <a:avLst/>
              <a:gdLst/>
              <a:ahLst/>
              <a:cxnLst/>
              <a:rect r="r" b="b" t="t" l="l"/>
              <a:pathLst>
                <a:path h="422007" w="736251">
                  <a:moveTo>
                    <a:pt x="42259" y="0"/>
                  </a:moveTo>
                  <a:lnTo>
                    <a:pt x="693992" y="0"/>
                  </a:lnTo>
                  <a:cubicBezTo>
                    <a:pt x="705200" y="0"/>
                    <a:pt x="715949" y="4452"/>
                    <a:pt x="723874" y="12377"/>
                  </a:cubicBezTo>
                  <a:cubicBezTo>
                    <a:pt x="731799" y="20302"/>
                    <a:pt x="736251" y="31051"/>
                    <a:pt x="736251" y="42259"/>
                  </a:cubicBezTo>
                  <a:lnTo>
                    <a:pt x="736251" y="379748"/>
                  </a:lnTo>
                  <a:cubicBezTo>
                    <a:pt x="736251" y="390956"/>
                    <a:pt x="731799" y="401704"/>
                    <a:pt x="723874" y="409629"/>
                  </a:cubicBezTo>
                  <a:cubicBezTo>
                    <a:pt x="715949" y="417554"/>
                    <a:pt x="705200" y="422007"/>
                    <a:pt x="693992" y="422007"/>
                  </a:cubicBezTo>
                  <a:lnTo>
                    <a:pt x="42259" y="422007"/>
                  </a:lnTo>
                  <a:cubicBezTo>
                    <a:pt x="31051" y="422007"/>
                    <a:pt x="20302" y="417554"/>
                    <a:pt x="12377" y="409629"/>
                  </a:cubicBezTo>
                  <a:cubicBezTo>
                    <a:pt x="4452" y="401704"/>
                    <a:pt x="0" y="390956"/>
                    <a:pt x="0" y="379748"/>
                  </a:cubicBezTo>
                  <a:lnTo>
                    <a:pt x="0" y="42259"/>
                  </a:lnTo>
                  <a:cubicBezTo>
                    <a:pt x="0" y="31051"/>
                    <a:pt x="4452" y="20302"/>
                    <a:pt x="12377" y="12377"/>
                  </a:cubicBezTo>
                  <a:cubicBezTo>
                    <a:pt x="20302" y="4452"/>
                    <a:pt x="31051" y="0"/>
                    <a:pt x="422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736251" cy="431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03736" y="4318057"/>
            <a:ext cx="3555564" cy="1948289"/>
            <a:chOff x="0" y="0"/>
            <a:chExt cx="936445" cy="5131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445" cy="513130"/>
            </a:xfrm>
            <a:custGeom>
              <a:avLst/>
              <a:gdLst/>
              <a:ahLst/>
              <a:cxnLst/>
              <a:rect r="r" b="b" t="t" l="l"/>
              <a:pathLst>
                <a:path h="513130" w="936445">
                  <a:moveTo>
                    <a:pt x="111048" y="0"/>
                  </a:moveTo>
                  <a:lnTo>
                    <a:pt x="825397" y="0"/>
                  </a:lnTo>
                  <a:cubicBezTo>
                    <a:pt x="854849" y="0"/>
                    <a:pt x="883094" y="11700"/>
                    <a:pt x="903920" y="32525"/>
                  </a:cubicBezTo>
                  <a:cubicBezTo>
                    <a:pt x="924745" y="53351"/>
                    <a:pt x="936445" y="81596"/>
                    <a:pt x="936445" y="111048"/>
                  </a:cubicBezTo>
                  <a:lnTo>
                    <a:pt x="936445" y="402082"/>
                  </a:lnTo>
                  <a:cubicBezTo>
                    <a:pt x="936445" y="463412"/>
                    <a:pt x="886727" y="513130"/>
                    <a:pt x="825397" y="513130"/>
                  </a:cubicBezTo>
                  <a:lnTo>
                    <a:pt x="111048" y="513130"/>
                  </a:lnTo>
                  <a:cubicBezTo>
                    <a:pt x="49718" y="513130"/>
                    <a:pt x="0" y="463412"/>
                    <a:pt x="0" y="402082"/>
                  </a:cubicBezTo>
                  <a:lnTo>
                    <a:pt x="0" y="111048"/>
                  </a:lnTo>
                  <a:cubicBezTo>
                    <a:pt x="0" y="49718"/>
                    <a:pt x="49718" y="0"/>
                    <a:pt x="1110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936445" cy="522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94272" y="4448612"/>
            <a:ext cx="3580789" cy="1817734"/>
            <a:chOff x="0" y="0"/>
            <a:chExt cx="736788" cy="3740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36788" cy="374019"/>
            </a:xfrm>
            <a:custGeom>
              <a:avLst/>
              <a:gdLst/>
              <a:ahLst/>
              <a:cxnLst/>
              <a:rect r="r" b="b" t="t" l="l"/>
              <a:pathLst>
                <a:path h="374019" w="736788">
                  <a:moveTo>
                    <a:pt x="42228" y="0"/>
                  </a:moveTo>
                  <a:lnTo>
                    <a:pt x="694560" y="0"/>
                  </a:lnTo>
                  <a:cubicBezTo>
                    <a:pt x="717882" y="0"/>
                    <a:pt x="736788" y="18906"/>
                    <a:pt x="736788" y="42228"/>
                  </a:cubicBezTo>
                  <a:lnTo>
                    <a:pt x="736788" y="331791"/>
                  </a:lnTo>
                  <a:cubicBezTo>
                    <a:pt x="736788" y="355113"/>
                    <a:pt x="717882" y="374019"/>
                    <a:pt x="694560" y="374019"/>
                  </a:cubicBezTo>
                  <a:lnTo>
                    <a:pt x="42228" y="374019"/>
                  </a:lnTo>
                  <a:cubicBezTo>
                    <a:pt x="18906" y="374019"/>
                    <a:pt x="0" y="355113"/>
                    <a:pt x="0" y="331791"/>
                  </a:cubicBezTo>
                  <a:lnTo>
                    <a:pt x="0" y="42228"/>
                  </a:lnTo>
                  <a:cubicBezTo>
                    <a:pt x="0" y="18906"/>
                    <a:pt x="18906" y="0"/>
                    <a:pt x="422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736788" cy="38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760873" y="4318057"/>
            <a:ext cx="3601847" cy="1948289"/>
            <a:chOff x="0" y="0"/>
            <a:chExt cx="948635" cy="5131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48635" cy="513130"/>
            </a:xfrm>
            <a:custGeom>
              <a:avLst/>
              <a:gdLst/>
              <a:ahLst/>
              <a:cxnLst/>
              <a:rect r="r" b="b" t="t" l="l"/>
              <a:pathLst>
                <a:path h="513130" w="948635">
                  <a:moveTo>
                    <a:pt x="109621" y="0"/>
                  </a:moveTo>
                  <a:lnTo>
                    <a:pt x="839014" y="0"/>
                  </a:lnTo>
                  <a:cubicBezTo>
                    <a:pt x="899556" y="0"/>
                    <a:pt x="948635" y="49079"/>
                    <a:pt x="948635" y="109621"/>
                  </a:cubicBezTo>
                  <a:lnTo>
                    <a:pt x="948635" y="403509"/>
                  </a:lnTo>
                  <a:cubicBezTo>
                    <a:pt x="948635" y="464051"/>
                    <a:pt x="899556" y="513130"/>
                    <a:pt x="839014" y="513130"/>
                  </a:cubicBezTo>
                  <a:lnTo>
                    <a:pt x="109621" y="513130"/>
                  </a:lnTo>
                  <a:cubicBezTo>
                    <a:pt x="49079" y="513130"/>
                    <a:pt x="0" y="464051"/>
                    <a:pt x="0" y="403509"/>
                  </a:cubicBezTo>
                  <a:lnTo>
                    <a:pt x="0" y="109621"/>
                  </a:lnTo>
                  <a:cubicBezTo>
                    <a:pt x="0" y="49079"/>
                    <a:pt x="49079" y="0"/>
                    <a:pt x="1096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948635" cy="522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7780330"/>
            <a:ext cx="7334020" cy="2260599"/>
            <a:chOff x="0" y="0"/>
            <a:chExt cx="1931594" cy="5953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31594" cy="595384"/>
            </a:xfrm>
            <a:custGeom>
              <a:avLst/>
              <a:gdLst/>
              <a:ahLst/>
              <a:cxnLst/>
              <a:rect r="r" b="b" t="t" l="l"/>
              <a:pathLst>
                <a:path h="595384" w="1931594">
                  <a:moveTo>
                    <a:pt x="53836" y="0"/>
                  </a:moveTo>
                  <a:lnTo>
                    <a:pt x="1877757" y="0"/>
                  </a:lnTo>
                  <a:cubicBezTo>
                    <a:pt x="1892036" y="0"/>
                    <a:pt x="1905729" y="5672"/>
                    <a:pt x="1915826" y="15768"/>
                  </a:cubicBezTo>
                  <a:cubicBezTo>
                    <a:pt x="1925922" y="25865"/>
                    <a:pt x="1931594" y="39558"/>
                    <a:pt x="1931594" y="53836"/>
                  </a:cubicBezTo>
                  <a:lnTo>
                    <a:pt x="1931594" y="541548"/>
                  </a:lnTo>
                  <a:cubicBezTo>
                    <a:pt x="1931594" y="555826"/>
                    <a:pt x="1925922" y="569520"/>
                    <a:pt x="1915826" y="579616"/>
                  </a:cubicBezTo>
                  <a:cubicBezTo>
                    <a:pt x="1905729" y="589712"/>
                    <a:pt x="1892036" y="595384"/>
                    <a:pt x="1877757" y="595384"/>
                  </a:cubicBezTo>
                  <a:lnTo>
                    <a:pt x="53836" y="595384"/>
                  </a:lnTo>
                  <a:cubicBezTo>
                    <a:pt x="39558" y="595384"/>
                    <a:pt x="25865" y="589712"/>
                    <a:pt x="15768" y="579616"/>
                  </a:cubicBezTo>
                  <a:cubicBezTo>
                    <a:pt x="5672" y="569520"/>
                    <a:pt x="0" y="555826"/>
                    <a:pt x="0" y="541548"/>
                  </a:cubicBezTo>
                  <a:lnTo>
                    <a:pt x="0" y="53836"/>
                  </a:lnTo>
                  <a:cubicBezTo>
                    <a:pt x="0" y="39558"/>
                    <a:pt x="5672" y="25865"/>
                    <a:pt x="15768" y="15768"/>
                  </a:cubicBezTo>
                  <a:cubicBezTo>
                    <a:pt x="25865" y="5672"/>
                    <a:pt x="39558" y="0"/>
                    <a:pt x="538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931594" cy="595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sz="3499">
                  <a:solidFill>
                    <a:srgbClr val="1128C2"/>
                  </a:solidFill>
                  <a:latin typeface="Aileron"/>
                  <a:ea typeface="Aileron"/>
                  <a:cs typeface="Aileron"/>
                  <a:sym typeface="Aileron"/>
                </a:rPr>
                <a:t>Medical students of </a:t>
              </a:r>
            </a:p>
            <a:p>
              <a:pPr algn="ctr">
                <a:lnSpc>
                  <a:spcPts val="4199"/>
                </a:lnSpc>
              </a:pPr>
              <a:r>
                <a:rPr lang="en-US" sz="3499">
                  <a:solidFill>
                    <a:srgbClr val="1128C2"/>
                  </a:solidFill>
                  <a:latin typeface="Aileron"/>
                  <a:ea typeface="Aileron"/>
                  <a:cs typeface="Aileron"/>
                  <a:sym typeface="Aileron"/>
                </a:rPr>
                <a:t>Faculty of Medicine, University of Colombo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84885" y="-138382"/>
            <a:ext cx="8077835" cy="1399366"/>
            <a:chOff x="0" y="0"/>
            <a:chExt cx="1662106" cy="2879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62106" cy="287935"/>
            </a:xfrm>
            <a:custGeom>
              <a:avLst/>
              <a:gdLst/>
              <a:ahLst/>
              <a:cxnLst/>
              <a:rect r="r" b="b" t="t" l="l"/>
              <a:pathLst>
                <a:path h="287935" w="1662106">
                  <a:moveTo>
                    <a:pt x="18719" y="0"/>
                  </a:moveTo>
                  <a:lnTo>
                    <a:pt x="1643387" y="0"/>
                  </a:lnTo>
                  <a:cubicBezTo>
                    <a:pt x="1648352" y="0"/>
                    <a:pt x="1653113" y="1972"/>
                    <a:pt x="1656623" y="5483"/>
                  </a:cubicBezTo>
                  <a:cubicBezTo>
                    <a:pt x="1660134" y="8993"/>
                    <a:pt x="1662106" y="13754"/>
                    <a:pt x="1662106" y="18719"/>
                  </a:cubicBezTo>
                  <a:lnTo>
                    <a:pt x="1662106" y="269216"/>
                  </a:lnTo>
                  <a:cubicBezTo>
                    <a:pt x="1662106" y="274181"/>
                    <a:pt x="1660134" y="278942"/>
                    <a:pt x="1656623" y="282453"/>
                  </a:cubicBezTo>
                  <a:cubicBezTo>
                    <a:pt x="1653113" y="285963"/>
                    <a:pt x="1648352" y="287935"/>
                    <a:pt x="1643387" y="287935"/>
                  </a:cubicBezTo>
                  <a:lnTo>
                    <a:pt x="18719" y="287935"/>
                  </a:lnTo>
                  <a:cubicBezTo>
                    <a:pt x="13754" y="287935"/>
                    <a:pt x="8993" y="285963"/>
                    <a:pt x="5483" y="282453"/>
                  </a:cubicBezTo>
                  <a:cubicBezTo>
                    <a:pt x="1972" y="278942"/>
                    <a:pt x="0" y="274181"/>
                    <a:pt x="0" y="269216"/>
                  </a:cubicBezTo>
                  <a:lnTo>
                    <a:pt x="0" y="18719"/>
                  </a:lnTo>
                  <a:cubicBezTo>
                    <a:pt x="0" y="13754"/>
                    <a:pt x="1972" y="8993"/>
                    <a:pt x="5483" y="5483"/>
                  </a:cubicBezTo>
                  <a:cubicBezTo>
                    <a:pt x="8993" y="1972"/>
                    <a:pt x="13754" y="0"/>
                    <a:pt x="18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662106" cy="29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34735" y="252648"/>
            <a:ext cx="11095366" cy="164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1"/>
              </a:lnSpc>
            </a:pPr>
            <a:r>
              <a:rPr lang="en-US" b="true" sz="5873" spc="-381">
                <a:solidFill>
                  <a:srgbClr val="1128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Quantumbyte</a:t>
            </a:r>
          </a:p>
          <a:p>
            <a:pPr algn="l" marL="0" indent="0" lvl="0">
              <a:lnSpc>
                <a:spcPts val="6401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80948" y="4725734"/>
            <a:ext cx="3075042" cy="29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</a:pPr>
            <a:r>
              <a:rPr lang="en-US" b="true" sz="2208">
                <a:solidFill>
                  <a:srgbClr val="1128C2"/>
                </a:solidFill>
                <a:latin typeface="Aileron Bold"/>
                <a:ea typeface="Aileron Bold"/>
                <a:cs typeface="Aileron Bold"/>
                <a:sym typeface="Aileron Bold"/>
              </a:rPr>
              <a:t>RANSADI DE ALWIS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30213" y="4606761"/>
            <a:ext cx="2960378" cy="55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47"/>
              </a:lnSpc>
            </a:pPr>
            <a:r>
              <a:rPr lang="en-US" b="true" sz="2125">
                <a:solidFill>
                  <a:srgbClr val="1128C2"/>
                </a:solidFill>
                <a:latin typeface="Aileron Bold"/>
                <a:ea typeface="Aileron Bold"/>
                <a:cs typeface="Aileron Bold"/>
                <a:sym typeface="Aileron Bold"/>
              </a:rPr>
              <a:t>SAVINDU WICKRAMASINGHE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4024" y="5182390"/>
            <a:ext cx="3588890" cy="82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"/>
              </a:lnSpc>
            </a:pPr>
            <a:r>
              <a:rPr lang="en-US" sz="160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ELECTRONIC AND TELECOMMMUNICATION ENGINEERING UNDERGRADUATE</a:t>
            </a:r>
          </a:p>
          <a:p>
            <a:pPr algn="ctr" marL="0" indent="0" lvl="0">
              <a:lnSpc>
                <a:spcPts val="1622"/>
              </a:lnSpc>
            </a:pPr>
            <a:r>
              <a:rPr lang="en-US" sz="160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UNIVERSITY OF MORATUWA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000532" y="4725734"/>
            <a:ext cx="3075042" cy="29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</a:pPr>
            <a:r>
              <a:rPr lang="en-US" b="true" sz="2208">
                <a:solidFill>
                  <a:srgbClr val="1128C2"/>
                </a:solidFill>
                <a:latin typeface="Aileron Bold"/>
                <a:ea typeface="Aileron Bold"/>
                <a:cs typeface="Aileron Bold"/>
                <a:sym typeface="Aileron Bold"/>
              </a:rPr>
              <a:t>DEMITHA MANAWADU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60239" y="4606761"/>
            <a:ext cx="2960378" cy="55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47"/>
              </a:lnSpc>
            </a:pPr>
            <a:r>
              <a:rPr lang="en-US" b="true" sz="2125">
                <a:solidFill>
                  <a:srgbClr val="1128C2"/>
                </a:solidFill>
                <a:latin typeface="Aileron Bold"/>
                <a:ea typeface="Aileron Bold"/>
                <a:cs typeface="Aileron Bold"/>
                <a:sym typeface="Aileron Bold"/>
              </a:rPr>
              <a:t>SANUGI WICKRAMASINGHE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00532" y="5182390"/>
            <a:ext cx="3588890" cy="82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"/>
              </a:lnSpc>
            </a:pPr>
            <a:r>
              <a:rPr lang="en-US" sz="160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ELECTRONIC AND TELECOMMMUNICATION ENGINEERING UNDERGRADUATE</a:t>
            </a:r>
          </a:p>
          <a:p>
            <a:pPr algn="ctr" marL="0" indent="0" lvl="0">
              <a:lnSpc>
                <a:spcPts val="1622"/>
              </a:lnSpc>
            </a:pPr>
            <a:r>
              <a:rPr lang="en-US" sz="160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UNIVERSITY OF MORATUWA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705634" y="5311252"/>
            <a:ext cx="3455065" cy="79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1"/>
              </a:lnSpc>
            </a:pPr>
            <a:r>
              <a:rPr lang="en-US" sz="154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ELECTRONIC AND TELECOMMMUNICATION ENGINEERING UNDERGRADUATE</a:t>
            </a:r>
          </a:p>
          <a:p>
            <a:pPr algn="ctr" marL="0" indent="0" lvl="0">
              <a:lnSpc>
                <a:spcPts val="1561"/>
              </a:lnSpc>
            </a:pPr>
            <a:r>
              <a:rPr lang="en-US" sz="154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UNIVERSITY OF MORATUWA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19995" y="5407898"/>
            <a:ext cx="3455065" cy="59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1"/>
              </a:lnSpc>
            </a:pPr>
            <a:r>
              <a:rPr lang="en-US" sz="154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BIOMEDICAL ENGINEERING UNDERGRADUATE</a:t>
            </a:r>
          </a:p>
          <a:p>
            <a:pPr algn="ctr" marL="0" indent="0" lvl="0">
              <a:lnSpc>
                <a:spcPts val="1561"/>
              </a:lnSpc>
            </a:pPr>
            <a:r>
              <a:rPr lang="en-US" sz="154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UNIVERSITY OF MORATUWA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1B3B">
                <a:alpha val="100000"/>
              </a:srgbClr>
            </a:gs>
            <a:gs pos="50000">
              <a:srgbClr val="243472">
                <a:alpha val="100000"/>
              </a:srgbClr>
            </a:gs>
            <a:gs pos="100000">
              <a:srgbClr val="247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863938" cy="10287000"/>
          </a:xfrm>
          <a:custGeom>
            <a:avLst/>
            <a:gdLst/>
            <a:ahLst/>
            <a:cxnLst/>
            <a:rect r="r" b="b" t="t" l="l"/>
            <a:pathLst>
              <a:path h="10287000" w="15863938">
                <a:moveTo>
                  <a:pt x="0" y="0"/>
                </a:moveTo>
                <a:lnTo>
                  <a:pt x="15863938" y="0"/>
                </a:lnTo>
                <a:lnTo>
                  <a:pt x="158639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2" r="0" b="-137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9093" y="0"/>
            <a:ext cx="7586891" cy="1315719"/>
            <a:chOff x="0" y="0"/>
            <a:chExt cx="1998194" cy="346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8194" cy="346527"/>
            </a:xfrm>
            <a:custGeom>
              <a:avLst/>
              <a:gdLst/>
              <a:ahLst/>
              <a:cxnLst/>
              <a:rect r="r" b="b" t="t" l="l"/>
              <a:pathLst>
                <a:path h="346527" w="1998194">
                  <a:moveTo>
                    <a:pt x="52042" y="0"/>
                  </a:moveTo>
                  <a:lnTo>
                    <a:pt x="1946151" y="0"/>
                  </a:lnTo>
                  <a:cubicBezTo>
                    <a:pt x="1959954" y="0"/>
                    <a:pt x="1973191" y="5483"/>
                    <a:pt x="1982951" y="15243"/>
                  </a:cubicBezTo>
                  <a:cubicBezTo>
                    <a:pt x="1992711" y="25003"/>
                    <a:pt x="1998194" y="38240"/>
                    <a:pt x="1998194" y="52042"/>
                  </a:cubicBezTo>
                  <a:lnTo>
                    <a:pt x="1998194" y="294485"/>
                  </a:lnTo>
                  <a:cubicBezTo>
                    <a:pt x="1998194" y="308287"/>
                    <a:pt x="1992711" y="321524"/>
                    <a:pt x="1982951" y="331284"/>
                  </a:cubicBezTo>
                  <a:cubicBezTo>
                    <a:pt x="1973191" y="341044"/>
                    <a:pt x="1959954" y="346527"/>
                    <a:pt x="1946151" y="346527"/>
                  </a:cubicBezTo>
                  <a:lnTo>
                    <a:pt x="52042" y="346527"/>
                  </a:lnTo>
                  <a:cubicBezTo>
                    <a:pt x="38240" y="346527"/>
                    <a:pt x="25003" y="341044"/>
                    <a:pt x="15243" y="331284"/>
                  </a:cubicBezTo>
                  <a:cubicBezTo>
                    <a:pt x="5483" y="321524"/>
                    <a:pt x="0" y="308287"/>
                    <a:pt x="0" y="294485"/>
                  </a:cubicBezTo>
                  <a:lnTo>
                    <a:pt x="0" y="52042"/>
                  </a:lnTo>
                  <a:cubicBezTo>
                    <a:pt x="0" y="38240"/>
                    <a:pt x="5483" y="25003"/>
                    <a:pt x="15243" y="15243"/>
                  </a:cubicBezTo>
                  <a:cubicBezTo>
                    <a:pt x="25003" y="5483"/>
                    <a:pt x="38240" y="0"/>
                    <a:pt x="520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998194" cy="3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9"/>
                </a:lnSpc>
              </a:pPr>
              <a:r>
                <a:rPr lang="en-US" b="true" sz="3799">
                  <a:solidFill>
                    <a:srgbClr val="152047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Difficulties when analyzing lung sounds for medical students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960669" y="0"/>
            <a:ext cx="7931969" cy="1315719"/>
            <a:chOff x="0" y="0"/>
            <a:chExt cx="2089078" cy="3465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9078" cy="346527"/>
            </a:xfrm>
            <a:custGeom>
              <a:avLst/>
              <a:gdLst/>
              <a:ahLst/>
              <a:cxnLst/>
              <a:rect r="r" b="b" t="t" l="l"/>
              <a:pathLst>
                <a:path h="346527" w="2089078">
                  <a:moveTo>
                    <a:pt x="49778" y="0"/>
                  </a:moveTo>
                  <a:lnTo>
                    <a:pt x="2039300" y="0"/>
                  </a:lnTo>
                  <a:cubicBezTo>
                    <a:pt x="2052502" y="0"/>
                    <a:pt x="2065163" y="5244"/>
                    <a:pt x="2074499" y="14580"/>
                  </a:cubicBezTo>
                  <a:cubicBezTo>
                    <a:pt x="2083834" y="23915"/>
                    <a:pt x="2089078" y="36576"/>
                    <a:pt x="2089078" y="49778"/>
                  </a:cubicBezTo>
                  <a:lnTo>
                    <a:pt x="2089078" y="296749"/>
                  </a:lnTo>
                  <a:cubicBezTo>
                    <a:pt x="2089078" y="309951"/>
                    <a:pt x="2083834" y="322612"/>
                    <a:pt x="2074499" y="331947"/>
                  </a:cubicBezTo>
                  <a:cubicBezTo>
                    <a:pt x="2065163" y="341282"/>
                    <a:pt x="2052502" y="346527"/>
                    <a:pt x="2039300" y="346527"/>
                  </a:cubicBezTo>
                  <a:lnTo>
                    <a:pt x="49778" y="346527"/>
                  </a:lnTo>
                  <a:cubicBezTo>
                    <a:pt x="36576" y="346527"/>
                    <a:pt x="23915" y="341282"/>
                    <a:pt x="14580" y="331947"/>
                  </a:cubicBezTo>
                  <a:cubicBezTo>
                    <a:pt x="5244" y="322612"/>
                    <a:pt x="0" y="309951"/>
                    <a:pt x="0" y="296749"/>
                  </a:cubicBezTo>
                  <a:lnTo>
                    <a:pt x="0" y="49778"/>
                  </a:lnTo>
                  <a:cubicBezTo>
                    <a:pt x="0" y="36576"/>
                    <a:pt x="5244" y="23915"/>
                    <a:pt x="14580" y="14580"/>
                  </a:cubicBezTo>
                  <a:cubicBezTo>
                    <a:pt x="23915" y="5244"/>
                    <a:pt x="36576" y="0"/>
                    <a:pt x="497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089078" cy="3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9"/>
                </a:lnSpc>
              </a:pPr>
              <a:r>
                <a:rPr lang="en-US" b="true" sz="3799">
                  <a:solidFill>
                    <a:srgbClr val="152047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Lack of Trained Phycisains in rural areas:Leads to missidentifying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AB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57702">
            <a:off x="564416" y="-5332396"/>
            <a:ext cx="20100413" cy="17615271"/>
          </a:xfrm>
          <a:custGeom>
            <a:avLst/>
            <a:gdLst/>
            <a:ahLst/>
            <a:cxnLst/>
            <a:rect r="r" b="b" t="t" l="l"/>
            <a:pathLst>
              <a:path h="17615271" w="20100413">
                <a:moveTo>
                  <a:pt x="20100414" y="17615272"/>
                </a:moveTo>
                <a:lnTo>
                  <a:pt x="0" y="17615272"/>
                </a:lnTo>
                <a:lnTo>
                  <a:pt x="0" y="0"/>
                </a:lnTo>
                <a:lnTo>
                  <a:pt x="20100414" y="0"/>
                </a:lnTo>
                <a:lnTo>
                  <a:pt x="20100414" y="1761527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499" y="4028928"/>
            <a:ext cx="11301259" cy="6258072"/>
          </a:xfrm>
          <a:custGeom>
            <a:avLst/>
            <a:gdLst/>
            <a:ahLst/>
            <a:cxnLst/>
            <a:rect r="r" b="b" t="t" l="l"/>
            <a:pathLst>
              <a:path h="6258072" w="11301259">
                <a:moveTo>
                  <a:pt x="0" y="0"/>
                </a:moveTo>
                <a:lnTo>
                  <a:pt x="11301259" y="0"/>
                </a:lnTo>
                <a:lnTo>
                  <a:pt x="11301259" y="6258072"/>
                </a:lnTo>
                <a:lnTo>
                  <a:pt x="0" y="6258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806843" y="5503767"/>
            <a:ext cx="5204511" cy="3754533"/>
            <a:chOff x="0" y="0"/>
            <a:chExt cx="1370735" cy="988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0735" cy="988848"/>
            </a:xfrm>
            <a:custGeom>
              <a:avLst/>
              <a:gdLst/>
              <a:ahLst/>
              <a:cxnLst/>
              <a:rect r="r" b="b" t="t" l="l"/>
              <a:pathLst>
                <a:path h="988848" w="1370735">
                  <a:moveTo>
                    <a:pt x="75865" y="0"/>
                  </a:moveTo>
                  <a:lnTo>
                    <a:pt x="1294871" y="0"/>
                  </a:lnTo>
                  <a:cubicBezTo>
                    <a:pt x="1336770" y="0"/>
                    <a:pt x="1370735" y="33966"/>
                    <a:pt x="1370735" y="75865"/>
                  </a:cubicBezTo>
                  <a:lnTo>
                    <a:pt x="1370735" y="912984"/>
                  </a:lnTo>
                  <a:cubicBezTo>
                    <a:pt x="1370735" y="933104"/>
                    <a:pt x="1362742" y="952401"/>
                    <a:pt x="1348515" y="966628"/>
                  </a:cubicBezTo>
                  <a:cubicBezTo>
                    <a:pt x="1334288" y="980855"/>
                    <a:pt x="1314991" y="988848"/>
                    <a:pt x="1294871" y="988848"/>
                  </a:cubicBezTo>
                  <a:lnTo>
                    <a:pt x="75865" y="988848"/>
                  </a:lnTo>
                  <a:cubicBezTo>
                    <a:pt x="33966" y="988848"/>
                    <a:pt x="0" y="954883"/>
                    <a:pt x="0" y="912984"/>
                  </a:cubicBezTo>
                  <a:lnTo>
                    <a:pt x="0" y="75865"/>
                  </a:lnTo>
                  <a:cubicBezTo>
                    <a:pt x="0" y="33966"/>
                    <a:pt x="33966" y="0"/>
                    <a:pt x="75865" y="0"/>
                  </a:cubicBezTo>
                  <a:close/>
                </a:path>
              </a:pathLst>
            </a:custGeom>
            <a:solidFill>
              <a:srgbClr val="E5CDE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1370735" cy="950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497" y="18926"/>
            <a:ext cx="18829073" cy="387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4"/>
              </a:lnSpc>
            </a:pPr>
            <a:r>
              <a:rPr lang="en-US" sz="10086" spc="-655" b="true">
                <a:solidFill>
                  <a:srgbClr val="15204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Innovation: </a:t>
            </a:r>
          </a:p>
          <a:p>
            <a:pPr algn="l" marL="0" indent="0" lvl="0">
              <a:lnSpc>
                <a:spcPts val="9687"/>
              </a:lnSpc>
            </a:pPr>
            <a:r>
              <a:rPr lang="en-US" b="true" sz="8887" spc="-577">
                <a:solidFill>
                  <a:srgbClr val="15204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AI-Powered Lung Sound Diagnostic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13160" y="6314805"/>
            <a:ext cx="4998194" cy="218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3"/>
              </a:lnSpc>
            </a:pPr>
            <a:r>
              <a:rPr lang="en-US" b="true" sz="3379">
                <a:solidFill>
                  <a:srgbClr val="152047"/>
                </a:solidFill>
                <a:latin typeface="Aileron Bold"/>
                <a:ea typeface="Aileron Bold"/>
                <a:cs typeface="Aileron Bold"/>
                <a:sym typeface="Aileron Bold"/>
              </a:rPr>
              <a:t>T</a:t>
            </a:r>
            <a:r>
              <a:rPr lang="en-US" b="true" sz="3379" strike="noStrike" u="none">
                <a:solidFill>
                  <a:srgbClr val="152047"/>
                </a:solidFill>
                <a:latin typeface="Aileron Bold"/>
                <a:ea typeface="Aileron Bold"/>
                <a:cs typeface="Aileron Bold"/>
                <a:sym typeface="Aileron Bold"/>
              </a:rPr>
              <a:t>ransforms a simple stethoscope into an AI-assisted diagnostic tool bridging the diagnostic gap in rural healthcare.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1B3B">
                <a:alpha val="100000"/>
              </a:srgbClr>
            </a:gs>
            <a:gs pos="50000">
              <a:srgbClr val="243472">
                <a:alpha val="100000"/>
              </a:srgbClr>
            </a:gs>
            <a:gs pos="100000">
              <a:srgbClr val="247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57702">
            <a:off x="198760" y="-6024722"/>
            <a:ext cx="20100413" cy="17615271"/>
          </a:xfrm>
          <a:custGeom>
            <a:avLst/>
            <a:gdLst/>
            <a:ahLst/>
            <a:cxnLst/>
            <a:rect r="r" b="b" t="t" l="l"/>
            <a:pathLst>
              <a:path h="17615271" w="20100413">
                <a:moveTo>
                  <a:pt x="20100413" y="17615271"/>
                </a:moveTo>
                <a:lnTo>
                  <a:pt x="0" y="17615271"/>
                </a:lnTo>
                <a:lnTo>
                  <a:pt x="0" y="0"/>
                </a:lnTo>
                <a:lnTo>
                  <a:pt x="20100413" y="0"/>
                </a:lnTo>
                <a:lnTo>
                  <a:pt x="20100413" y="17615271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32104" y="1951029"/>
            <a:ext cx="2757118" cy="27571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160699" y="9258300"/>
            <a:ext cx="459545" cy="463602"/>
          </a:xfrm>
          <a:custGeom>
            <a:avLst/>
            <a:gdLst/>
            <a:ahLst/>
            <a:cxnLst/>
            <a:rect r="r" b="b" t="t" l="l"/>
            <a:pathLst>
              <a:path h="463602" w="459545">
                <a:moveTo>
                  <a:pt x="0" y="0"/>
                </a:moveTo>
                <a:lnTo>
                  <a:pt x="459546" y="0"/>
                </a:lnTo>
                <a:lnTo>
                  <a:pt x="459546" y="463602"/>
                </a:lnTo>
                <a:lnTo>
                  <a:pt x="0" y="463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9791" y="3070097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69" y="0"/>
                </a:lnTo>
                <a:lnTo>
                  <a:pt x="8743569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070097"/>
            <a:ext cx="8938298" cy="5825403"/>
          </a:xfrm>
          <a:custGeom>
            <a:avLst/>
            <a:gdLst/>
            <a:ahLst/>
            <a:cxnLst/>
            <a:rect r="r" b="b" t="t" l="l"/>
            <a:pathLst>
              <a:path h="5825403" w="8938298">
                <a:moveTo>
                  <a:pt x="0" y="0"/>
                </a:moveTo>
                <a:lnTo>
                  <a:pt x="8938298" y="0"/>
                </a:lnTo>
                <a:lnTo>
                  <a:pt x="8938298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13" r="0" b="-1113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9791" y="243488"/>
            <a:ext cx="17390454" cy="2180321"/>
            <a:chOff x="0" y="0"/>
            <a:chExt cx="4580202" cy="5742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80202" cy="574241"/>
            </a:xfrm>
            <a:custGeom>
              <a:avLst/>
              <a:gdLst/>
              <a:ahLst/>
              <a:cxnLst/>
              <a:rect r="r" b="b" t="t" l="l"/>
              <a:pathLst>
                <a:path h="574241" w="4580202">
                  <a:moveTo>
                    <a:pt x="22704" y="0"/>
                  </a:moveTo>
                  <a:lnTo>
                    <a:pt x="4557497" y="0"/>
                  </a:lnTo>
                  <a:cubicBezTo>
                    <a:pt x="4563519" y="0"/>
                    <a:pt x="4569294" y="2392"/>
                    <a:pt x="4573552" y="6650"/>
                  </a:cubicBezTo>
                  <a:cubicBezTo>
                    <a:pt x="4577810" y="10908"/>
                    <a:pt x="4580202" y="16683"/>
                    <a:pt x="4580202" y="22704"/>
                  </a:cubicBezTo>
                  <a:lnTo>
                    <a:pt x="4580202" y="551537"/>
                  </a:lnTo>
                  <a:cubicBezTo>
                    <a:pt x="4580202" y="557558"/>
                    <a:pt x="4577810" y="563333"/>
                    <a:pt x="4573552" y="567591"/>
                  </a:cubicBezTo>
                  <a:cubicBezTo>
                    <a:pt x="4569294" y="571849"/>
                    <a:pt x="4563519" y="574241"/>
                    <a:pt x="4557497" y="574241"/>
                  </a:cubicBezTo>
                  <a:lnTo>
                    <a:pt x="22704" y="574241"/>
                  </a:lnTo>
                  <a:cubicBezTo>
                    <a:pt x="10165" y="574241"/>
                    <a:pt x="0" y="564076"/>
                    <a:pt x="0" y="551537"/>
                  </a:cubicBezTo>
                  <a:lnTo>
                    <a:pt x="0" y="22704"/>
                  </a:lnTo>
                  <a:cubicBezTo>
                    <a:pt x="0" y="10165"/>
                    <a:pt x="10165" y="0"/>
                    <a:pt x="22704" y="0"/>
                  </a:cubicBezTo>
                  <a:close/>
                </a:path>
              </a:pathLst>
            </a:custGeom>
            <a:solidFill>
              <a:srgbClr val="F8F6F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580202" cy="583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4837" y="536317"/>
            <a:ext cx="16211777" cy="157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08"/>
              </a:lnSpc>
            </a:pPr>
            <a:r>
              <a:rPr lang="en-US" b="true" sz="11108" spc="-722">
                <a:solidFill>
                  <a:srgbClr val="1128C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Technical Implementation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1B3B">
                <a:alpha val="100000"/>
              </a:srgbClr>
            </a:gs>
            <a:gs pos="50000">
              <a:srgbClr val="243472">
                <a:alpha val="100000"/>
              </a:srgbClr>
            </a:gs>
            <a:gs pos="100000">
              <a:srgbClr val="247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60699" y="9258300"/>
            <a:ext cx="459545" cy="463602"/>
          </a:xfrm>
          <a:custGeom>
            <a:avLst/>
            <a:gdLst/>
            <a:ahLst/>
            <a:cxnLst/>
            <a:rect r="r" b="b" t="t" l="l"/>
            <a:pathLst>
              <a:path h="463602" w="459545">
                <a:moveTo>
                  <a:pt x="0" y="0"/>
                </a:moveTo>
                <a:lnTo>
                  <a:pt x="459546" y="0"/>
                </a:lnTo>
                <a:lnTo>
                  <a:pt x="459546" y="463602"/>
                </a:lnTo>
                <a:lnTo>
                  <a:pt x="0" y="46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9144000" y="639245"/>
            <a:ext cx="0" cy="9647755"/>
          </a:xfrm>
          <a:prstGeom prst="line">
            <a:avLst/>
          </a:prstGeom>
          <a:ln cap="flat" w="9525">
            <a:solidFill>
              <a:srgbClr val="F8F6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9093" y="1028700"/>
            <a:ext cx="6467860" cy="9258300"/>
          </a:xfrm>
          <a:custGeom>
            <a:avLst/>
            <a:gdLst/>
            <a:ahLst/>
            <a:cxnLst/>
            <a:rect r="r" b="b" t="t" l="l"/>
            <a:pathLst>
              <a:path h="9258300" w="6467860">
                <a:moveTo>
                  <a:pt x="0" y="0"/>
                </a:moveTo>
                <a:lnTo>
                  <a:pt x="6467861" y="0"/>
                </a:lnTo>
                <a:lnTo>
                  <a:pt x="646786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09" t="0" r="0" b="-1367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29862" y="1132704"/>
            <a:ext cx="6039593" cy="9154296"/>
          </a:xfrm>
          <a:custGeom>
            <a:avLst/>
            <a:gdLst/>
            <a:ahLst/>
            <a:cxnLst/>
            <a:rect r="r" b="b" t="t" l="l"/>
            <a:pathLst>
              <a:path h="9154296" w="6039593">
                <a:moveTo>
                  <a:pt x="0" y="0"/>
                </a:moveTo>
                <a:lnTo>
                  <a:pt x="6039594" y="0"/>
                </a:lnTo>
                <a:lnTo>
                  <a:pt x="6039594" y="9154296"/>
                </a:lnTo>
                <a:lnTo>
                  <a:pt x="0" y="9154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1" t="-422" r="-104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9679" y="340656"/>
            <a:ext cx="7086688" cy="64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76"/>
              </a:lnSpc>
            </a:pPr>
            <a:r>
              <a:rPr lang="en-US" b="true" sz="4565" spc="-2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 Value and Time line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29862" y="318191"/>
            <a:ext cx="8115300" cy="66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42"/>
              </a:lnSpc>
            </a:pPr>
            <a:r>
              <a:rPr lang="en-US" b="true" sz="4809" spc="-31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Vision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01B3B">
                <a:alpha val="100000"/>
              </a:srgbClr>
            </a:gs>
            <a:gs pos="50000">
              <a:srgbClr val="243472">
                <a:alpha val="100000"/>
              </a:srgbClr>
            </a:gs>
            <a:gs pos="100000">
              <a:srgbClr val="247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48149" y="4316380"/>
            <a:ext cx="5991701" cy="105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3"/>
              </a:lnSpc>
              <a:spcBef>
                <a:spcPct val="0"/>
              </a:spcBef>
            </a:pPr>
            <a:r>
              <a:rPr lang="en-US" b="true" sz="780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DAG0xS1qXb8</dc:identifier>
  <dcterms:modified xsi:type="dcterms:W3CDTF">2011-08-01T06:04:30Z</dcterms:modified>
  <cp:revision>1</cp:revision>
  <dc:title>Blue and White Modern Business Pitch Deck Presentation</dc:title>
</cp:coreProperties>
</file>